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 descr="Ein Bild, das Text, Schrift, Screenshot, Poster enthält.&#10;&#10;Automatisch generierte Beschreibung">
            <a:extLst>
              <a:ext uri="{FF2B5EF4-FFF2-40B4-BE49-F238E27FC236}">
                <a16:creationId xmlns:a16="http://schemas.microsoft.com/office/drawing/2014/main" id="{4E067541-F699-761C-1ABA-182A6CEDF2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82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74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81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74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36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33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24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71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53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45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E0689B-1150-4A46-B389-C9461576BA2E}" type="datetimeFigureOut">
              <a:rPr lang="de-DE" smtClean="0"/>
              <a:t>07.03.2024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DACDAB-9EA6-477B-BCDB-6530D92D8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56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77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Schneider</dc:creator>
  <cp:lastModifiedBy>Felix Schneider</cp:lastModifiedBy>
  <cp:revision>1</cp:revision>
  <dcterms:created xsi:type="dcterms:W3CDTF">2024-03-07T11:14:04Z</dcterms:created>
  <dcterms:modified xsi:type="dcterms:W3CDTF">2024-03-07T11:18:39Z</dcterms:modified>
</cp:coreProperties>
</file>